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929" r:id="rId3"/>
    <p:sldId id="957" r:id="rId4"/>
    <p:sldId id="911" r:id="rId5"/>
    <p:sldId id="927" r:id="rId6"/>
    <p:sldId id="916" r:id="rId7"/>
    <p:sldId id="920" r:id="rId8"/>
    <p:sldId id="921" r:id="rId9"/>
    <p:sldId id="930" r:id="rId10"/>
    <p:sldId id="905" r:id="rId11"/>
    <p:sldId id="906" r:id="rId12"/>
    <p:sldId id="912" r:id="rId13"/>
    <p:sldId id="913" r:id="rId14"/>
    <p:sldId id="891" r:id="rId15"/>
    <p:sldId id="941" r:id="rId16"/>
    <p:sldId id="914" r:id="rId17"/>
    <p:sldId id="946" r:id="rId18"/>
    <p:sldId id="942" r:id="rId19"/>
    <p:sldId id="943" r:id="rId20"/>
    <p:sldId id="944" r:id="rId21"/>
    <p:sldId id="945" r:id="rId22"/>
    <p:sldId id="938" r:id="rId23"/>
    <p:sldId id="940" r:id="rId24"/>
    <p:sldId id="939" r:id="rId25"/>
    <p:sldId id="958" r:id="rId26"/>
    <p:sldId id="959" r:id="rId27"/>
    <p:sldId id="960" r:id="rId28"/>
    <p:sldId id="961" r:id="rId29"/>
    <p:sldId id="915" r:id="rId30"/>
    <p:sldId id="948" r:id="rId31"/>
    <p:sldId id="947" r:id="rId32"/>
    <p:sldId id="949" r:id="rId33"/>
    <p:sldId id="950" r:id="rId34"/>
    <p:sldId id="951" r:id="rId35"/>
    <p:sldId id="952" r:id="rId36"/>
    <p:sldId id="953" r:id="rId37"/>
    <p:sldId id="954" r:id="rId38"/>
    <p:sldId id="955" r:id="rId39"/>
    <p:sldId id="95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FF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/>
              <a:t>Agentic ai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6AB7-397D-708D-26C4-2CB379A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59" y="534551"/>
            <a:ext cx="9259611" cy="57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93444-72DC-610A-D7BA-9552B644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3" y="452111"/>
            <a:ext cx="8378964" cy="5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20C8-331C-A68D-6505-ACCFB82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394895"/>
            <a:ext cx="8799394" cy="6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B6FF4-282B-48E4-2E47-349E8C0A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2" y="903856"/>
            <a:ext cx="11270583" cy="44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B4CD3-AE3A-9712-408C-68EA4CC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56" y="1587243"/>
            <a:ext cx="9523465" cy="2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FA25D-F59B-EAF1-A394-943A1E7D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58" y="1026015"/>
            <a:ext cx="8146555" cy="4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D53-1737-E4D0-D8A1-6C478C9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1" y="1082348"/>
            <a:ext cx="9842194" cy="36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6E317-BF78-5983-A542-BABE1724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5" y="1789043"/>
            <a:ext cx="10140078" cy="3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76462-BD7B-DC26-AE6E-3D77675D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7" y="704471"/>
            <a:ext cx="9107031" cy="43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0F7D-BDA1-D37B-103E-D03D45DA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24" y="1146937"/>
            <a:ext cx="9037706" cy="38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FC50-6560-F23D-5E21-9E9D60F2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21" y="997659"/>
            <a:ext cx="7462348" cy="41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CE64-6C6D-450F-F7A8-CB3EF39B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D9713-CA62-FCBD-C7E1-3BF3D5E5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0" y="836060"/>
            <a:ext cx="9744081" cy="5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265B-9857-1EE3-D9EA-A444FFB47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18374" cy="1342541"/>
          </a:xfrm>
        </p:spPr>
        <p:txBody>
          <a:bodyPr/>
          <a:lstStyle/>
          <a:p>
            <a:r>
              <a:rPr lang="en-IN" b="1" dirty="0"/>
              <a:t>Day 1_Part2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8604-0B1C-CA04-315F-60DF053BC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              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3314458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A0768-25D4-F96F-3991-5502A0CD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81" y="701199"/>
            <a:ext cx="7916176" cy="54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5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9AC42-36C5-A0EB-3BB6-A4C9E0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65" y="421854"/>
            <a:ext cx="8348322" cy="60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FEA18-D815-B726-EC99-5CBEE202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28" y="718377"/>
            <a:ext cx="7996737" cy="55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6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BA554-4F75-B2B5-4B04-18CDC18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50" y="630418"/>
            <a:ext cx="9490528" cy="54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CCBEE-F16E-C8CF-A1C8-3897365E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0" y="673032"/>
            <a:ext cx="8109370" cy="56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8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115B0-C247-67CB-FC91-E1B6FA2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12" y="743432"/>
            <a:ext cx="7892361" cy="56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A08C-CD5E-8DC4-DD37-022A36FE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0EF0-E475-612A-E2C6-C62D461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68" y="574406"/>
            <a:ext cx="8587275" cy="57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7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3C9-E341-A9D2-F829-8E158467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057E-FAFE-7A20-F358-17A653F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6" y="705772"/>
            <a:ext cx="8580860" cy="56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19C-FFA4-538E-7720-76AF022F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14626-CB30-45BF-CCCE-193CD88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3" y="733302"/>
            <a:ext cx="8159478" cy="55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122</Words>
  <Application>Microsoft Office PowerPoint</Application>
  <PresentationFormat>Widescreen</PresentationFormat>
  <Paragraphs>30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Algerian</vt:lpstr>
      <vt:lpstr>-apple-system</vt:lpstr>
      <vt:lpstr>Arial</vt:lpstr>
      <vt:lpstr>Calibri</vt:lpstr>
      <vt:lpstr>Calibri Light</vt:lpstr>
      <vt:lpstr>Times New Roman</vt:lpstr>
      <vt:lpstr>Wingdings</vt:lpstr>
      <vt:lpstr>Office Theme</vt:lpstr>
      <vt:lpstr>Agentic ai Premalatha T</vt:lpstr>
      <vt:lpstr>WHO  AM I?</vt:lpstr>
      <vt:lpstr>PowerPoint Presentation</vt:lpstr>
      <vt:lpstr>Agenda</vt:lpstr>
      <vt:lpstr>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Supervised Learning</vt:lpstr>
      <vt:lpstr>PowerPoint Presentation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1_Part2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12</cp:revision>
  <dcterms:created xsi:type="dcterms:W3CDTF">2024-05-30T12:42:39Z</dcterms:created>
  <dcterms:modified xsi:type="dcterms:W3CDTF">2025-07-28T03:33:46Z</dcterms:modified>
</cp:coreProperties>
</file>